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29" r:id="rId2"/>
  </p:sldMasterIdLst>
  <p:notesMasterIdLst>
    <p:notesMasterId r:id="rId18"/>
  </p:notesMasterIdLst>
  <p:sldIdLst>
    <p:sldId id="317" r:id="rId3"/>
    <p:sldId id="290" r:id="rId4"/>
    <p:sldId id="295" r:id="rId5"/>
    <p:sldId id="291" r:id="rId6"/>
    <p:sldId id="300" r:id="rId7"/>
    <p:sldId id="258" r:id="rId8"/>
    <p:sldId id="271" r:id="rId9"/>
    <p:sldId id="262" r:id="rId10"/>
    <p:sldId id="263" r:id="rId11"/>
    <p:sldId id="276" r:id="rId12"/>
    <p:sldId id="265" r:id="rId13"/>
    <p:sldId id="266" r:id="rId14"/>
    <p:sldId id="285" r:id="rId15"/>
    <p:sldId id="287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1" autoAdjust="0"/>
    <p:restoredTop sz="78487" autoAdjust="0"/>
  </p:normalViewPr>
  <p:slideViewPr>
    <p:cSldViewPr>
      <p:cViewPr>
        <p:scale>
          <a:sx n="69" d="100"/>
          <a:sy n="69" d="100"/>
        </p:scale>
        <p:origin x="-51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B9BE4-D845-4EC4-9D1C-6CC17C66759A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9A568-CEB9-45D3-870F-ADA9C975A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0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E5F56-9FAF-4712-A5B2-0747BDA62751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4B7A5-A276-4D11-AC43-0C6A552698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A0C6E0-BC45-48A1-BCD7-C2FCFE787857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3AD17-8F9A-4768-8038-72B6617C99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481AE2-F623-4A0A-90C7-B9442E6A8E2A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E97E0-AA2C-4047-8FEC-43603F61F0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6BAEF-864B-41CF-BB30-1C1B76973B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4F5A-5DD7-4ED6-BA85-DFDBB75CB6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9568977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C841-C9A1-4511-8B33-C33CF476B3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0B5D4-267B-4AF7-8611-D98302ACFC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1909723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EF25B-F5C7-4042-A7A3-81F4D63513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B97B-0A91-4AA4-A7BA-B92DBC8ABE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510852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2560-9000-4D95-979D-A77FF391B0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5518-ADB9-4E62-A39D-97BA52FB92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09528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58258-859A-452E-AE0A-706D72AA4C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0A97B-C8BE-4070-BEE5-FF834C61B4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148599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8DF40-C114-4012-AA9B-EB5ABEF9D3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AAD2-55D6-47D8-A7A8-A310ECD2C7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0943160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50F75-D8D8-4137-B297-BB4307C2EF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7C542-7C48-4BED-8566-5ACF7ED3CC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6916086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B09D6-383B-4B94-B093-7ED990ECFA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FFE6-AC7A-4EDB-9D33-4B5EDA6B51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151054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67E4DD-D35C-48C2-B229-46B17F42D131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CF11E-B2AD-4219-8760-0070A2352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1BE2-7491-416F-82FF-BEE692D90A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56EE2-AEF4-4F11-AB61-5E0266D2C1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7145646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E8DA-7E6D-4F7B-93B1-02766F92BF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E22E9-B82C-4156-B7F5-11BB9494B3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7232480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D4DFF-C9AD-4F04-9DB7-30F0B8E6B2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A5D4E-10B9-474D-8831-069DC6E8B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616105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C98C9-0DD6-4CA7-8B40-EB39331338ED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51B20-1339-4FD4-BCB6-28838ED1DC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64E306-1F3C-4C8C-AF5A-829923A9D455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98A70-2454-4142-9977-C6C8AAB735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ECDC6-3D95-4E3B-A7F6-5A688A3BBE19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FE2E-94AD-4E90-9718-846F8B4236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6CBB2-8A54-4A35-B63F-78529B614755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247B2-B918-43ED-B1FE-71F6B85ED4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F1A949-2A93-4BF4-9000-6DE983EABF9D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77965-BED0-48E4-ABD0-CA7E87C023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439CB2-1843-41F1-A50E-CACC37F8A40D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2DBE-78A6-452E-B4C1-100E93727C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BCB7F-F276-4988-86BB-04B568111BBC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46169-C5A4-44CF-BE73-A7D16C0A91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BCF9F99-B4FA-49F7-8314-54324AEAC908}" type="datetimeFigureOut">
              <a:rPr lang="ru-RU" smtClean="0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CB1B94D-2412-4A18-A995-D3C5F5C40A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A48457-BD70-406C-86C6-A80AC85B154E}" type="datetimeFigureOut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02.10.2019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A17766-A2DD-4DD1-AB4F-352AE4C9FF15}" type="slidenum">
              <a:rPr lang="ru-RU" altLang="ru-RU">
                <a:latin typeface="Calibri" pitchFamily="34" charset="0"/>
                <a:cs typeface="+mn-cs"/>
              </a:rPr>
              <a:pPr>
                <a:defRPr/>
              </a:pPr>
              <a:t>‹#›</a:t>
            </a:fld>
            <a:endParaRPr lang="ru-RU" altLang="ru-RU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13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8059" y="116632"/>
            <a:ext cx="80052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Корсунь-Шевченківська ЗОШ І-ІІІ ступенів №1</a:t>
            </a:r>
            <a:endParaRPr lang="ru-RU" sz="2800" b="1" cap="none" spc="0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808" y="1412776"/>
            <a:ext cx="848565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Підпроект</a:t>
            </a:r>
            <a:r>
              <a:rPr lang="uk-UA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Ліги старшокласників</a:t>
            </a:r>
          </a:p>
          <a:p>
            <a:pPr algn="ctr"/>
            <a: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«Пишаємось тобою, рідний краю!»</a:t>
            </a:r>
          </a:p>
          <a:p>
            <a:pPr algn="ctr"/>
            <a:r>
              <a:rPr lang="uk-UA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Номінація</a:t>
            </a:r>
          </a:p>
          <a:p>
            <a:pPr algn="ctr"/>
            <a: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«Сторінки історії мого міста»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0268" y="5157192"/>
            <a:ext cx="60421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  <a:cs typeface="Times New Roman" pitchFamily="18" charset="0"/>
              </a:rPr>
              <a:t>Виконавець</a:t>
            </a:r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  <a:cs typeface="Times New Roman" pitchFamily="18" charset="0"/>
              </a:rPr>
              <a:t>: </a:t>
            </a:r>
            <a:r>
              <a:rPr lang="uk-UA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  <a:cs typeface="Times New Roman" pitchFamily="18" charset="0"/>
              </a:rPr>
              <a:t>Дробот</a:t>
            </a:r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uk-UA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  <a:cs typeface="Times New Roman" pitchFamily="18" charset="0"/>
              </a:rPr>
              <a:t>Каріна</a:t>
            </a:r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+mj-lt"/>
                <a:cs typeface="Times New Roman" pitchFamily="18" charset="0"/>
              </a:rPr>
              <a:t>, 9-Б клас</a:t>
            </a:r>
            <a:endParaRPr lang="uk-UA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Керівник: </a:t>
            </a:r>
            <a:r>
              <a:rPr lang="uk-UA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Шаверо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Л.І., вчитель історії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6088559"/>
            <a:ext cx="19816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2019р.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495862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uk-UA" sz="2800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Під час Революції Гідності Роман завжди був зі своїм прапором. Він хотів, щоб люди бачили, що Корсунь не стоїть осторонь в такі важкі для України часи.</a:t>
            </a:r>
            <a:endParaRPr lang="ru-RU" sz="2800" i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user\Desktop\ааааа\IMG_20160904_1201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00100" y="1928802"/>
            <a:ext cx="7045036" cy="466578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sz="quarter" idx="13"/>
          </p:nvPr>
        </p:nvSpPr>
        <p:spPr>
          <a:xfrm>
            <a:off x="468313" y="333375"/>
            <a:ext cx="8229600" cy="5762625"/>
          </a:xfrm>
        </p:spPr>
        <p:txBody>
          <a:bodyPr/>
          <a:lstStyle/>
          <a:p>
            <a:pPr marL="273050" indent="-273050" algn="ctr" eaLnBrk="1" hangingPunct="1">
              <a:buFont typeface="Wingdings 2" pitchFamily="18" charset="2"/>
              <a:buNone/>
            </a:pPr>
            <a:r>
              <a:rPr lang="uk-UA" b="1" dirty="0" smtClean="0">
                <a:latin typeface="Calibri Light"/>
              </a:rPr>
              <a:t>  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Після підготовки у Київському “відбірковому” центрі добровольців був зарахований до новоствореного батальйону патрульної служби міліції  особливого призначення “Азов”.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5676"/>
            <a:ext cx="8253695" cy="464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4" descr="https://pp.vk.me/c624926/v624926910/564/mxL9bLufH3E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3645024"/>
            <a:ext cx="4811286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sz="quarter" idx="13"/>
          </p:nvPr>
        </p:nvSpPr>
        <p:spPr>
          <a:xfrm>
            <a:off x="5220072" y="5573563"/>
            <a:ext cx="4258816" cy="16176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uk-UA" dirty="0" smtClean="0"/>
              <a:t>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Кадри з репортажу про пораненого Сокола.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3" descr="C:\Users\user\Desktop\ааааа\030914_s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748" y="2708920"/>
            <a:ext cx="55043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51520" y="116632"/>
            <a:ext cx="874871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solidFill>
                  <a:srgbClr val="0070C0"/>
                </a:solidFill>
                <a:latin typeface="Times New Roman" pitchFamily="18" charset="0"/>
              </a:rPr>
              <a:t>“Краще  вмерти стоячи, як жити на </a:t>
            </a:r>
            <a:r>
              <a:rPr lang="uk-UA" sz="3600" b="1" i="1" dirty="0" smtClean="0">
                <a:solidFill>
                  <a:srgbClr val="0070C0"/>
                </a:solidFill>
                <a:latin typeface="Times New Roman" pitchFamily="18" charset="0"/>
              </a:rPr>
              <a:t>колінах. </a:t>
            </a:r>
            <a:r>
              <a:rPr lang="uk-UA" sz="3600" b="1" i="1" dirty="0" err="1" smtClean="0">
                <a:solidFill>
                  <a:srgbClr val="0070C0"/>
                </a:solidFill>
                <a:latin typeface="Times New Roman" pitchFamily="18" charset="0"/>
              </a:rPr>
              <a:t>Борітеся</a:t>
            </a:r>
            <a:r>
              <a:rPr lang="uk-UA" sz="36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uk-UA" sz="3600" b="1" i="1" dirty="0">
                <a:solidFill>
                  <a:srgbClr val="0070C0"/>
                </a:solidFill>
                <a:latin typeface="Times New Roman" pitchFamily="18" charset="0"/>
              </a:rPr>
              <a:t>і поборете!”</a:t>
            </a:r>
          </a:p>
          <a:p>
            <a:endParaRPr lang="uk-UA" sz="2800" b="1" dirty="0">
              <a:latin typeface="Times New Roman" pitchFamily="18" charset="0"/>
            </a:endParaRPr>
          </a:p>
          <a:p>
            <a:pPr algn="r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Тяжко поранений, змучений болем “Сокіл”</a:t>
            </a:r>
          </a:p>
          <a:p>
            <a:pPr algn="r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знайшов сили, щоб звернутися до співвітчизників.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:\Users\user\Desktop\ааааа\DSC0453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5536" y="0"/>
            <a:ext cx="8317533" cy="5823038"/>
          </a:xfrm>
          <a:effectLst>
            <a:softEdge rad="112500"/>
          </a:effectLst>
        </p:spPr>
      </p:pic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043608" y="5445224"/>
            <a:ext cx="727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жовтня 2014 року Корсунь прощався зі своїм героєм-патріотом.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323528" y="116632"/>
            <a:ext cx="7882107" cy="1496083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uk-UA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 січні 2015 року у школі  відбулося урочисте відкриття «Куточка пам’яті»,  який  був створений за ініціативи  вчителів,  учнів та  батьків  нашої школи. Почесним гостем на лінійці була мама Романа, Тетяна Володимирівна</a:t>
            </a:r>
            <a:r>
              <a:rPr lang="uk-UA" sz="2400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5" name="Picture 4"/>
          <p:cNvPicPr>
            <a:picLocks noGrp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140968"/>
            <a:ext cx="4355976" cy="3717032"/>
          </a:xfrm>
        </p:spPr>
      </p:pic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5931" y="3356992"/>
            <a:ext cx="4680655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1628800"/>
            <a:ext cx="3131840" cy="2241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39487" y="1268760"/>
            <a:ext cx="3456384" cy="2592288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2" name="Picture 2" descr="C:\Users\Олег\Pictures\img012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3201115"/>
            <a:ext cx="2515033" cy="364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85767" y="92052"/>
            <a:ext cx="577645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269875" algn="ctr" eaLnBrk="0" hangingPunct="0">
              <a:tabLst>
                <a:tab pos="269875" algn="l"/>
              </a:tabLst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 пам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ятаємо тебе, Романе,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indent="269875" algn="ctr" eaLnBrk="0" hangingPunct="0">
              <a:tabLst>
                <a:tab pos="269875" algn="l"/>
              </a:tabLst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 ти  віддав життя за те,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indent="269875" algn="ctr" eaLnBrk="0" hangingPunct="0">
              <a:tabLst>
                <a:tab pos="269875" algn="l"/>
              </a:tabLst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 не було війни нової,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indent="269875" algn="ctr" eaLnBrk="0" hangingPunct="0">
              <a:tabLst>
                <a:tab pos="269875" algn="l"/>
              </a:tabLst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Світило сонце золоте.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свіч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7024" y="5974992"/>
            <a:ext cx="1176233" cy="88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IMG_20160904_120229"/>
          <p:cNvPicPr>
            <a:picLocks noChangeAspect="1" noChangeArrowheads="1"/>
          </p:cNvPicPr>
          <p:nvPr/>
        </p:nvPicPr>
        <p:blipFill rotWithShape="1">
          <a:blip r:embed="rId5"/>
          <a:srcRect l="34001" t="4445" r="9635"/>
          <a:stretch/>
        </p:blipFill>
        <p:spPr bwMode="auto">
          <a:xfrm>
            <a:off x="-791" y="1556792"/>
            <a:ext cx="3211078" cy="3062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97851" y="4355228"/>
            <a:ext cx="3317903" cy="248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78" y="4149080"/>
            <a:ext cx="3592765" cy="269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Місце для вмісту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99" y="1661712"/>
            <a:ext cx="2779861" cy="280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5" name="Рисунок 3" descr="2c6eb2bcbe10.jpg"/>
          <p:cNvPicPr>
            <a:picLocks noChangeAspect="1"/>
          </p:cNvPicPr>
          <p:nvPr/>
        </p:nvPicPr>
        <p:blipFill>
          <a:blip r:embed="rId2"/>
          <a:srcRect b="410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2996952"/>
            <a:ext cx="8143875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Позивний </a:t>
            </a:r>
            <a:r>
              <a:rPr lang="uk-UA" sz="8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“Сокіл”</a:t>
            </a:r>
            <a:endParaRPr lang="ru-RU" sz="8800" dirty="0">
              <a:solidFill>
                <a:srgbClr val="FF0000"/>
              </a:solidFill>
              <a:latin typeface="Calibri Light" pitchFamily="34" charset="0"/>
            </a:endParaRP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571500" y="285750"/>
            <a:ext cx="80724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 dirty="0">
                <a:solidFill>
                  <a:srgbClr val="FFFF00"/>
                </a:solidFill>
                <a:latin typeface="Monotype Corsiva" pitchFamily="66" charset="0"/>
              </a:rPr>
              <a:t>Історія про одного з багатьох тисяч героїв, які після Революції Гідності пішли захищати і захищають по сьогоднішній день нашу Незалежну Україну від агресії пострадянської Росії.</a:t>
            </a:r>
            <a:endParaRPr lang="ru-RU" sz="2800" b="1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proxy12.media.online.ua/uol/r2-9a6aa57809/5315253e873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63" y="285750"/>
            <a:ext cx="8143875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400" b="1" dirty="0"/>
              <a:t> </a:t>
            </a: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Ой, що за птах над Корсунем літає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Ой, що за сокіл сизий тут кружляє,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матінку печально поглядає,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братика до дому проводжає? – 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Ой, то соколик їх охороняє.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(Марія Курінна)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https://pp.vk.me/c617731/v617731379/21510/KIXJtTNxjv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3500438"/>
            <a:ext cx="307183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Century Gothic" pitchFamily="34" charset="0"/>
              </a:rPr>
              <a:t>Роман</a:t>
            </a:r>
          </a:p>
          <a:p>
            <a:pPr algn="ctr">
              <a:defRPr/>
            </a:pPr>
            <a:r>
              <a:rPr lang="ru-RU" sz="4000" b="1" dirty="0" err="1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Century Gothic" pitchFamily="34" charset="0"/>
              </a:rPr>
              <a:t>Сокуренко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chemeClr val="accent6"/>
              </a:solidFill>
              <a:latin typeface="Century Gothic" pitchFamily="34" charset="0"/>
            </a:endParaRPr>
          </a:p>
        </p:txBody>
      </p:sp>
      <p:pic>
        <p:nvPicPr>
          <p:cNvPr id="17412" name="Picture 4" descr="E:\1821832_754268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3286124"/>
            <a:ext cx="250031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54272" y="0"/>
            <a:ext cx="43897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23.09.2014 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2b6JgRs401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491" y="1"/>
            <a:ext cx="4764507" cy="68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3966" y="4149080"/>
            <a:ext cx="541257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 був </a:t>
            </a:r>
            <a:endParaRPr lang="uk-UA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звичайним </a:t>
            </a:r>
          </a:p>
          <a:p>
            <a:pPr algn="ctr"/>
            <a:r>
              <a:rPr lang="uk-UA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хлопцем-життєлюбом </a:t>
            </a:r>
            <a:endParaRPr lang="uk-UA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трішки бешкетником…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5330" y="908720"/>
            <a:ext cx="4849853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 поміж друзів Романа </a:t>
            </a:r>
          </a:p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вирізняло гостре почуття 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праведливості</a:t>
            </a:r>
          </a:p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і готовність </a:t>
            </a:r>
          </a:p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прийти на допомогу.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98292"/>
            <a:ext cx="2855913" cy="275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2" descr="C:\Users\user\Desktop\ааааа\IMG_20160904_115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9" y="1565791"/>
            <a:ext cx="2786080" cy="495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1797408"/>
            <a:ext cx="3743325" cy="285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4"/>
          <p:cNvSpPr>
            <a:spLocks/>
          </p:cNvSpPr>
          <p:nvPr/>
        </p:nvSpPr>
        <p:spPr bwMode="auto">
          <a:xfrm>
            <a:off x="384175" y="188640"/>
            <a:ext cx="82296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2" pitchFamily="18" charset="2"/>
              <a:buNone/>
              <a:defRPr/>
            </a:pPr>
            <a:r>
              <a:rPr lang="uk-UA" sz="27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700" b="1" i="1" dirty="0">
                <a:latin typeface="Times New Roman" pitchFamily="18" charset="0"/>
                <a:cs typeface="Times New Roman" pitchFamily="18" charset="0"/>
              </a:rPr>
              <a:t>Народився Роман 18 січня 1983 року в місті Новоукраїнка Кіровоградської області. Батько – Олександр Васильович і мати – Тетяна Володимирівна. </a:t>
            </a:r>
          </a:p>
          <a:p>
            <a:pPr marL="273050" indent="-273050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2" pitchFamily="18" charset="2"/>
              <a:buNone/>
              <a:defRPr/>
            </a:pPr>
            <a:endParaRPr lang="uk-UA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2339752" y="5657671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Бірка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, яка була на Романові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після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народження  (напис:</a:t>
            </a:r>
          </a:p>
          <a:p>
            <a:pPr algn="ctr"/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Сокуренко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мальчик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вес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3800.)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68313" y="476250"/>
            <a:ext cx="8229600" cy="5619750"/>
          </a:xfrm>
        </p:spPr>
        <p:txBody>
          <a:bodyPr>
            <a:normAutofit/>
          </a:bodyPr>
          <a:lstStyle/>
          <a:p>
            <a:pPr marL="273050" indent="-273050" algn="ctr" eaLnBrk="1" hangingPunct="1">
              <a:buFont typeface="Wingdings 2" pitchFamily="18" charset="2"/>
              <a:buNone/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У 1990 році пішов навчатися до </a:t>
            </a:r>
          </a:p>
          <a:p>
            <a:pPr marL="273050" indent="-273050" algn="ctr" eaLnBrk="1" hangingPunct="1">
              <a:buFont typeface="Wingdings 2" pitchFamily="18" charset="2"/>
              <a:buNone/>
              <a:defRPr/>
            </a:pP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Корсунь-Шевченк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і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вської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загальноосвітньої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школи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№1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8434" name="Picture 2" descr="C:\Users\user\Desktop\ааааа\IMG_20160904_115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50403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Олег\Pictures\img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78" y="1274749"/>
            <a:ext cx="3405074" cy="51332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539750" y="5013325"/>
            <a:ext cx="54006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Calibri Light"/>
                <a:cs typeface="Times New Roman" pitchFamily="18" charset="0"/>
              </a:rPr>
              <a:t>“</a:t>
            </a: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Ромашка” – так називала його вчителька за його світле волосся і блакитні очі. Як розповідають вчителі, він хоч і не любив математику, проте дуже любив читати книги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404813"/>
            <a:ext cx="9144000" cy="6453187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uk-UA" sz="3200" b="1" dirty="0" smtClean="0">
                <a:solidFill>
                  <a:srgbClr val="0070C0"/>
                </a:solidFill>
                <a:latin typeface="Monotype Corsiva" pitchFamily="66" charset="0"/>
              </a:rPr>
              <a:t>“ Я жартома називав його “малий”, хоча він був старшим. Захищати слабших - це було його життєве кредо. У нього було багато друзів і велике серце .</a:t>
            </a:r>
            <a:r>
              <a:rPr lang="uk-UA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”</a:t>
            </a:r>
            <a:r>
              <a:rPr lang="uk-UA" sz="28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     </a:t>
            </a: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uk-UA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Димитрій</a:t>
            </a:r>
            <a:r>
              <a:rPr lang="uk-UA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Перетятько</a:t>
            </a:r>
            <a:r>
              <a:rPr lang="uk-UA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брат Романа.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uk-UA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uk-UA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 Light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uk-UA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 Light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uk-UA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 Light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uk-UA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 Light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uk-UA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 Light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uk-UA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 Light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uk-UA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 Light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uk-UA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 Light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uk-UA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 Light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uk-UA" sz="22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 Light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uk-UA" sz="22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 Light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uk-UA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фото Роман з  друзями  та братом </a:t>
            </a:r>
            <a:r>
              <a:rPr lang="uk-UA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Димитрієм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52" y="1919276"/>
            <a:ext cx="2057400" cy="430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:\Сокіл -Сокуренко роман\куточок памятіромана сокуренка\5y2E0h0JXm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45" y="2211378"/>
            <a:ext cx="5669213" cy="375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Grp="1"/>
          </p:cNvSpPr>
          <p:nvPr>
            <p:ph type="title"/>
          </p:nvPr>
        </p:nvSpPr>
        <p:spPr bwMode="auto">
          <a:xfrm>
            <a:off x="464710" y="239686"/>
            <a:ext cx="7923876" cy="1046789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uk-UA" sz="2800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Велике серце, патріотизм, прагнення справедливості і привели Романа на Майдан. Де він був з перших днів.</a:t>
            </a:r>
            <a:r>
              <a:rPr lang="ru-RU" sz="2800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626" name="Picture 2" descr="C:\Users\user\Desktop\ааааа\IMG_20160904_12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8" y="1421689"/>
            <a:ext cx="9071762" cy="543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Содержимое 2"/>
          <p:cNvSpPr>
            <a:spLocks noGrp="1"/>
          </p:cNvSpPr>
          <p:nvPr>
            <p:ph sz="quarter" idx="13"/>
          </p:nvPr>
        </p:nvSpPr>
        <p:spPr>
          <a:xfrm>
            <a:off x="1187624" y="2648669"/>
            <a:ext cx="7787208" cy="4209331"/>
          </a:xfrm>
        </p:spPr>
        <p:txBody>
          <a:bodyPr>
            <a:normAutofit fontScale="92500" lnSpcReduction="20000"/>
          </a:bodyPr>
          <a:lstStyle/>
          <a:p>
            <a:pPr marL="273050" indent="-273050" algn="just" eaLnBrk="1" hangingPunct="1">
              <a:buFont typeface="Wingdings 2" pitchFamily="18" charset="2"/>
              <a:buNone/>
            </a:pPr>
            <a:r>
              <a:rPr lang="uk-UA" sz="2000" b="1" i="1" dirty="0" smtClean="0">
                <a:solidFill>
                  <a:srgbClr val="FFFFFF"/>
                </a:solidFill>
              </a:rPr>
              <a:t>   </a:t>
            </a:r>
          </a:p>
          <a:p>
            <a:pPr marL="273050" indent="-273050" algn="just" eaLnBrk="1" hangingPunct="1">
              <a:buFont typeface="Wingdings 2" pitchFamily="18" charset="2"/>
              <a:buNone/>
            </a:pPr>
            <a:endParaRPr lang="uk-UA" sz="2000" b="1" i="1" dirty="0">
              <a:solidFill>
                <a:srgbClr val="FFFFFF"/>
              </a:solidFill>
            </a:endParaRPr>
          </a:p>
          <a:p>
            <a:pPr marL="273050" indent="-273050" algn="just" eaLnBrk="1" hangingPunct="1">
              <a:buFont typeface="Wingdings 2" pitchFamily="18" charset="2"/>
              <a:buNone/>
            </a:pPr>
            <a:endParaRPr lang="uk-UA" sz="2000" b="1" i="1" dirty="0" smtClean="0">
              <a:solidFill>
                <a:srgbClr val="FFFFFF"/>
              </a:solidFill>
            </a:endParaRPr>
          </a:p>
          <a:p>
            <a:pPr marL="273050" indent="-273050" algn="just" eaLnBrk="1" hangingPunct="1">
              <a:buFont typeface="Wingdings 2" pitchFamily="18" charset="2"/>
              <a:buNone/>
            </a:pPr>
            <a:endParaRPr lang="uk-UA" sz="2000" b="1" i="1" dirty="0">
              <a:solidFill>
                <a:srgbClr val="FFFFFF"/>
              </a:solidFill>
            </a:endParaRPr>
          </a:p>
          <a:p>
            <a:pPr marL="273050" indent="-273050" algn="just" eaLnBrk="1" hangingPunct="1">
              <a:buFont typeface="Wingdings 2" pitchFamily="18" charset="2"/>
              <a:buNone/>
            </a:pPr>
            <a:endParaRPr lang="uk-UA" sz="2000" b="1" i="1" dirty="0" smtClean="0">
              <a:solidFill>
                <a:srgbClr val="FFFFFF"/>
              </a:solidFill>
            </a:endParaRPr>
          </a:p>
          <a:p>
            <a:pPr marL="273050" indent="-273050" algn="just" eaLnBrk="1" hangingPunct="1">
              <a:buFont typeface="Wingdings 2" pitchFamily="18" charset="2"/>
              <a:buNone/>
            </a:pPr>
            <a:endParaRPr lang="uk-UA" sz="1800" b="1" i="1" dirty="0" smtClean="0">
              <a:solidFill>
                <a:schemeClr val="bg1"/>
              </a:solidFill>
            </a:endParaRPr>
          </a:p>
          <a:p>
            <a:pPr marL="273050" indent="-273050" algn="just" eaLnBrk="1" hangingPunct="1">
              <a:buFont typeface="Wingdings 2" pitchFamily="18" charset="2"/>
              <a:buNone/>
            </a:pPr>
            <a:endParaRPr lang="uk-UA" sz="1800" b="1" i="1" dirty="0">
              <a:solidFill>
                <a:schemeClr val="bg1"/>
              </a:solidFill>
            </a:endParaRPr>
          </a:p>
          <a:p>
            <a:pPr marL="273050" indent="-273050" algn="just" eaLnBrk="1" hangingPunct="1">
              <a:buFont typeface="Wingdings 2" pitchFamily="18" charset="2"/>
              <a:buNone/>
            </a:pPr>
            <a:endParaRPr lang="uk-UA" sz="1800" b="1" i="1" dirty="0" smtClean="0">
              <a:solidFill>
                <a:schemeClr val="bg1"/>
              </a:solidFill>
            </a:endParaRPr>
          </a:p>
          <a:p>
            <a:pPr marL="273050" indent="-273050" algn="just" eaLnBrk="1" hangingPunct="1">
              <a:buFont typeface="Wingdings 2" pitchFamily="18" charset="2"/>
              <a:buNone/>
            </a:pPr>
            <a:endParaRPr lang="uk-UA" sz="1800" b="1" i="1" dirty="0">
              <a:solidFill>
                <a:schemeClr val="bg1"/>
              </a:solidFill>
            </a:endParaRPr>
          </a:p>
          <a:p>
            <a:pPr marL="273050" indent="-273050" algn="just" eaLnBrk="1" hangingPunct="1">
              <a:buFont typeface="Wingdings 2" pitchFamily="18" charset="2"/>
              <a:buNone/>
            </a:pPr>
            <a:endParaRPr lang="uk-UA" sz="1800" b="1" i="1" dirty="0" smtClean="0">
              <a:solidFill>
                <a:schemeClr val="bg1"/>
              </a:solidFill>
            </a:endParaRPr>
          </a:p>
          <a:p>
            <a:pPr marL="273050" indent="-273050" algn="just" eaLnBrk="1" hangingPunct="1">
              <a:buFont typeface="Wingdings 2" pitchFamily="18" charset="2"/>
              <a:buNone/>
            </a:pPr>
            <a:endParaRPr lang="uk-UA" sz="1800" b="1" i="1" dirty="0">
              <a:solidFill>
                <a:schemeClr val="bg1"/>
              </a:solidFill>
            </a:endParaRPr>
          </a:p>
          <a:p>
            <a:pPr marL="273050" indent="-273050" algn="r" eaLnBrk="1" hangingPunct="1">
              <a:buFont typeface="Wingdings 2" pitchFamily="18" charset="2"/>
              <a:buNone/>
            </a:pPr>
            <a:endParaRPr lang="uk-UA" sz="1800" b="1" i="1" dirty="0" smtClean="0">
              <a:solidFill>
                <a:schemeClr val="bg1"/>
              </a:solidFill>
            </a:endParaRPr>
          </a:p>
          <a:p>
            <a:pPr marL="273050" indent="-273050" algn="r" eaLnBrk="1" hangingPunct="1">
              <a:buFont typeface="Wingdings 2" pitchFamily="18" charset="2"/>
              <a:buNone/>
            </a:pPr>
            <a:r>
              <a:rPr lang="uk-UA" sz="2000" b="1" i="1" dirty="0" smtClean="0">
                <a:solidFill>
                  <a:schemeClr val="bg1"/>
                </a:solidFill>
              </a:rPr>
              <a:t>Роман (справа) з корсунцями на Майдані (грудень 2013р.).</a:t>
            </a:r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1145</TotalTime>
  <Words>472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Воздушный поток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Велике серце, патріотизм, прагнення справедливості і привели Романа на Майдан. Де він був з перших днів. </vt:lpstr>
      <vt:lpstr>Під час Революції Гідності Роман завжди був зі своїм прапором. Він хотів, щоб люди бачили, що Корсунь не стоїть осторонь в такі важкі для України часи.</vt:lpstr>
      <vt:lpstr>Презентация PowerPoint</vt:lpstr>
      <vt:lpstr>Презентация PowerPoint</vt:lpstr>
      <vt:lpstr>Презентация PowerPoint</vt:lpstr>
      <vt:lpstr>У січні 2015 року у школі  відбулося урочисте відкриття «Куточка пам’яті»,  який  був створений за ініціативи  вчителів,  учнів та  батьків  нашої школи. Почесним гостем на лінійці була мама Романа, Тетяна Володимирівна. 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Позивний “Сокіл”</dc:title>
  <dc:creator>user</dc:creator>
  <cp:lastModifiedBy>Admin</cp:lastModifiedBy>
  <cp:revision>128</cp:revision>
  <dcterms:created xsi:type="dcterms:W3CDTF">2016-09-03T18:02:15Z</dcterms:created>
  <dcterms:modified xsi:type="dcterms:W3CDTF">2019-10-02T08:54:14Z</dcterms:modified>
</cp:coreProperties>
</file>